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0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0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0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2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3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5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9FD1-2BF9-4345-A926-29C6EC95BFD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Flow in Biological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5" y="4648200"/>
            <a:ext cx="8915400" cy="990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Hayat </a:t>
            </a:r>
            <a:r>
              <a:rPr lang="ar-AE" dirty="0">
                <a:solidFill>
                  <a:schemeClr val="accent1">
                    <a:lumMod val="50000"/>
                  </a:schemeClr>
                </a:solidFill>
              </a:rPr>
              <a:t> الحياة‎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en-US" b="1" u="sng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2.gstatic.com/images?q=tbn:ANd9GcRm5u2aPut4nqQm2RwDcmMCJjV6yP8wP1xhaqAOOUgI0jhE_Kha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7573"/>
            <a:ext cx="1828800" cy="151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_fzyV38TUE4-eimTlsWp964agvEwxIqbju9I6npMNQ2vp1arv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66900"/>
            <a:ext cx="24669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Tlu4FKuxRuA0d5iPObwB2mS6FL_ZU-V6nPr6wd4k3IFphXuOE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12" y="1866900"/>
            <a:ext cx="4408564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474494"/>
            <a:ext cx="8534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Andy Berg, Buzz Hoagland, Diane </a:t>
            </a:r>
            <a:r>
              <a:rPr lang="en-US" sz="2800" b="1" dirty="0" err="1"/>
              <a:t>Genereux</a:t>
            </a:r>
            <a:r>
              <a:rPr lang="en-US" sz="2800" b="1" dirty="0"/>
              <a:t>, Stephanie </a:t>
            </a:r>
            <a:r>
              <a:rPr lang="en-US" sz="2800" b="1" dirty="0" err="1"/>
              <a:t>Moeckel</a:t>
            </a:r>
            <a:r>
              <a:rPr lang="en-US" sz="2800" b="1" dirty="0"/>
              <a:t>-Cole, Karen </a:t>
            </a:r>
            <a:r>
              <a:rPr lang="en-US" sz="2800" b="1" dirty="0" err="1"/>
              <a:t>Riska</a:t>
            </a:r>
            <a:r>
              <a:rPr lang="en-US" sz="2800" b="1" dirty="0"/>
              <a:t>,  and </a:t>
            </a:r>
            <a:r>
              <a:rPr lang="en-US" sz="2800" b="1" dirty="0" err="1"/>
              <a:t>Ludmila</a:t>
            </a:r>
            <a:r>
              <a:rPr lang="en-US" sz="2800" b="1" dirty="0"/>
              <a:t> Tyler</a:t>
            </a:r>
            <a:endParaRPr lang="en-US" sz="28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Hybridized concept </a:t>
            </a:r>
            <a:r>
              <a:rPr lang="en-US" sz="3200" b="1" dirty="0"/>
              <a:t>map </a:t>
            </a:r>
            <a:r>
              <a:rPr lang="en-US" sz="3200" b="1" dirty="0"/>
              <a:t>/</a:t>
            </a:r>
            <a:r>
              <a:rPr lang="en-US" sz="3200" b="1" dirty="0" smtClean="0"/>
              <a:t>strip sequence </a:t>
            </a:r>
          </a:p>
          <a:p>
            <a:endParaRPr lang="en-US" sz="3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Foundational activity to explore </a:t>
            </a:r>
            <a:r>
              <a:rPr lang="en-US" sz="3200" b="1" dirty="0"/>
              <a:t>the conceptual framework of information </a:t>
            </a:r>
            <a:r>
              <a:rPr lang="en-US" sz="3200" b="1" dirty="0" smtClean="0"/>
              <a:t>flow in biological systems</a:t>
            </a:r>
            <a:endParaRPr lang="en-US" sz="28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/>
              <a:t> </a:t>
            </a:r>
            <a:r>
              <a:rPr lang="en-US" sz="2800" b="1" dirty="0" smtClean="0"/>
              <a:t>Adaptable for increasing levels of complexity </a:t>
            </a:r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3 levels: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intra-cellular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inter-cellular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inter-individual</a:t>
            </a:r>
            <a:endParaRPr lang="en-US" sz="2800" b="1" dirty="0"/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/>
          </a:p>
        </p:txBody>
      </p:sp>
      <p:pic>
        <p:nvPicPr>
          <p:cNvPr id="3" name="Picture 2" descr="http://sebald.files.wordpress.com/2010/06/penalt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18"/>
          <a:stretch/>
        </p:blipFill>
        <p:spPr bwMode="auto">
          <a:xfrm>
            <a:off x="3927716" y="3657600"/>
            <a:ext cx="4682884" cy="30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5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757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Organize general biological concepts  into a framework and provide concrete </a:t>
            </a:r>
            <a:r>
              <a:rPr lang="en-US" sz="2800" b="1" dirty="0" smtClean="0"/>
              <a:t>examples.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Articulate how biological pathways integrate signals,  receptors, and responses.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Identify </a:t>
            </a:r>
            <a:r>
              <a:rPr lang="en-US" sz="2800" b="1" dirty="0"/>
              <a:t>similar principles of information flow on different levels of biological organization.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11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should be able to:</a:t>
            </a:r>
            <a:endParaRPr lang="en-US" sz="3600" dirty="0"/>
          </a:p>
        </p:txBody>
      </p:sp>
      <p:pic>
        <p:nvPicPr>
          <p:cNvPr id="4098" name="Picture 2" descr="C:\Users\kriska\AppData\Local\Microsoft\Windows\Temporary Internet Files\Content.IE5\HW9BKGGO\MC9003342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442" y="381000"/>
            <a:ext cx="3038176" cy="236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09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crc.bio.umass.edu/si/sites/bcrc.bio.umass.edu.si/files/image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" t="9211" r="-955" b="2781"/>
          <a:stretch/>
        </p:blipFill>
        <p:spPr bwMode="auto">
          <a:xfrm>
            <a:off x="278710" y="1295400"/>
            <a:ext cx="878909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7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8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757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Organized </a:t>
            </a:r>
            <a:r>
              <a:rPr lang="en-US" sz="2800" b="1" dirty="0"/>
              <a:t>general biological concepts  into a framework and provide concrete </a:t>
            </a:r>
            <a:r>
              <a:rPr lang="en-US" sz="2800" b="1" dirty="0" smtClean="0"/>
              <a:t>examples.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Articulated how biological pathways integrate signals,  receptors, and responses.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Identified </a:t>
            </a:r>
            <a:r>
              <a:rPr lang="en-US" sz="2800" b="1" dirty="0"/>
              <a:t>similar principles of information flow on different levels of biological organization.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444496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We:</a:t>
            </a:r>
            <a:endParaRPr lang="en-US" sz="3600" dirty="0"/>
          </a:p>
        </p:txBody>
      </p:sp>
      <p:pic>
        <p:nvPicPr>
          <p:cNvPr id="2059" name="Picture 11" descr="http://www.rsc.org/images/FEATURE-nobel-375_tcm18-1659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451837"/>
            <a:ext cx="3762375" cy="182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5410200" y="1644179"/>
            <a:ext cx="381000" cy="24696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6868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Response occurs</a:t>
            </a:r>
            <a:r>
              <a:rPr lang="en-US" sz="3200" b="1" dirty="0" smtClean="0"/>
              <a:t>.</a:t>
            </a:r>
          </a:p>
          <a:p>
            <a:endParaRPr lang="en-US" sz="800" b="1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choice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8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Signal is transmitted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Response modulates signaling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Stimulus </a:t>
            </a:r>
            <a:r>
              <a:rPr lang="en-US" sz="3200" b="1" dirty="0"/>
              <a:t>triggers a signal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Signal </a:t>
            </a:r>
            <a:r>
              <a:rPr lang="en-US" sz="3200" b="1" dirty="0"/>
              <a:t>is perceived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Signals are integrated leading to a response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Information </a:t>
            </a:r>
            <a:r>
              <a:rPr lang="en-US" sz="3200" b="1" dirty="0"/>
              <a:t>is stored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498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160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Information Flow in Biological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Massachusetts at 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Strip Sequencing</dc:title>
  <dc:creator>Karen Riska</dc:creator>
  <cp:lastModifiedBy>Karen Riska</cp:lastModifiedBy>
  <cp:revision>19</cp:revision>
  <dcterms:created xsi:type="dcterms:W3CDTF">2013-05-22T19:53:56Z</dcterms:created>
  <dcterms:modified xsi:type="dcterms:W3CDTF">2013-05-23T16:19:50Z</dcterms:modified>
</cp:coreProperties>
</file>